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50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21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71226-C993-4B4F-8C82-5427AAC362FA}" type="datetimeFigureOut">
              <a:rPr lang="sl-SI" smtClean="0"/>
              <a:t>13.05.2021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D6ECF-9CCE-4C66-93B6-17570181A3D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5186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201269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4540499"/>
            <a:ext cx="9144000" cy="68120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9" name="Označba mesta vsebine 8"/>
          <p:cNvSpPr>
            <a:spLocks noGrp="1"/>
          </p:cNvSpPr>
          <p:nvPr>
            <p:ph sz="quarter" idx="13"/>
          </p:nvPr>
        </p:nvSpPr>
        <p:spPr>
          <a:xfrm>
            <a:off x="1524000" y="5614574"/>
            <a:ext cx="9144000" cy="59372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288935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994446"/>
            <a:ext cx="3932237" cy="106295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94446"/>
            <a:ext cx="6172200" cy="48666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Pravokotnik 7"/>
          <p:cNvSpPr/>
          <p:nvPr/>
        </p:nvSpPr>
        <p:spPr>
          <a:xfrm>
            <a:off x="0" y="-12737"/>
            <a:ext cx="12192000" cy="782758"/>
          </a:xfrm>
          <a:prstGeom prst="rect">
            <a:avLst/>
          </a:prstGeom>
          <a:solidFill>
            <a:srgbClr val="E20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11" y="994447"/>
            <a:ext cx="1565107" cy="78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68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994447"/>
            <a:ext cx="10515600" cy="696241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Pravokotnik 6"/>
          <p:cNvSpPr/>
          <p:nvPr/>
        </p:nvSpPr>
        <p:spPr>
          <a:xfrm>
            <a:off x="0" y="-12737"/>
            <a:ext cx="12192000" cy="782758"/>
          </a:xfrm>
          <a:prstGeom prst="rect">
            <a:avLst/>
          </a:prstGeom>
          <a:solidFill>
            <a:srgbClr val="E20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11" y="994447"/>
            <a:ext cx="1565107" cy="78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497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994447"/>
            <a:ext cx="1165058" cy="5182516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994447"/>
            <a:ext cx="7734300" cy="5182516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7" name="Pravokotnik 6"/>
          <p:cNvSpPr/>
          <p:nvPr/>
        </p:nvSpPr>
        <p:spPr>
          <a:xfrm>
            <a:off x="0" y="-12737"/>
            <a:ext cx="12192000" cy="782758"/>
          </a:xfrm>
          <a:prstGeom prst="rect">
            <a:avLst/>
          </a:prstGeom>
          <a:solidFill>
            <a:srgbClr val="E20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11" y="994447"/>
            <a:ext cx="1565107" cy="78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337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4290256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233755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481722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42135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1524000" y="1402064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l-SI" dirty="0"/>
              <a:t>Dodajte naslov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047779"/>
            <a:ext cx="9144000" cy="7413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/>
              <a:t>Dodajte podnaslov matrice</a:t>
            </a:r>
          </a:p>
        </p:txBody>
      </p:sp>
      <p:sp>
        <p:nvSpPr>
          <p:cNvPr id="18" name="Pravokotnik 17"/>
          <p:cNvSpPr/>
          <p:nvPr/>
        </p:nvSpPr>
        <p:spPr>
          <a:xfrm>
            <a:off x="0" y="-12737"/>
            <a:ext cx="12192000" cy="782758"/>
          </a:xfrm>
          <a:prstGeom prst="rect">
            <a:avLst/>
          </a:prstGeom>
          <a:solidFill>
            <a:srgbClr val="E20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28" name="Slika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11" y="994447"/>
            <a:ext cx="1565107" cy="782554"/>
          </a:xfrm>
          <a:prstGeom prst="rect">
            <a:avLst/>
          </a:prstGeom>
        </p:spPr>
      </p:pic>
      <p:sp>
        <p:nvSpPr>
          <p:cNvPr id="5" name="Označba mesta vsebine 4"/>
          <p:cNvSpPr>
            <a:spLocks noGrp="1"/>
          </p:cNvSpPr>
          <p:nvPr>
            <p:ph sz="quarter" idx="10"/>
          </p:nvPr>
        </p:nvSpPr>
        <p:spPr>
          <a:xfrm>
            <a:off x="1714500" y="5461000"/>
            <a:ext cx="8953500" cy="7747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31684760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994447"/>
            <a:ext cx="10515600" cy="69624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7" name="Pravokotnik 6"/>
          <p:cNvSpPr/>
          <p:nvPr/>
        </p:nvSpPr>
        <p:spPr>
          <a:xfrm>
            <a:off x="0" y="-12737"/>
            <a:ext cx="12192000" cy="782758"/>
          </a:xfrm>
          <a:prstGeom prst="rect">
            <a:avLst/>
          </a:prstGeom>
          <a:solidFill>
            <a:srgbClr val="E20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11" y="994447"/>
            <a:ext cx="1565107" cy="78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40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000"/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Pravokotnik 6"/>
          <p:cNvSpPr/>
          <p:nvPr/>
        </p:nvSpPr>
        <p:spPr>
          <a:xfrm>
            <a:off x="0" y="-12737"/>
            <a:ext cx="12192000" cy="782758"/>
          </a:xfrm>
          <a:prstGeom prst="rect">
            <a:avLst/>
          </a:prstGeom>
          <a:solidFill>
            <a:srgbClr val="E20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11" y="994447"/>
            <a:ext cx="1565107" cy="78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503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994447"/>
            <a:ext cx="10515600" cy="696241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8" name="Pravokotnik 7"/>
          <p:cNvSpPr/>
          <p:nvPr/>
        </p:nvSpPr>
        <p:spPr>
          <a:xfrm>
            <a:off x="0" y="-12737"/>
            <a:ext cx="12192000" cy="782758"/>
          </a:xfrm>
          <a:prstGeom prst="rect">
            <a:avLst/>
          </a:prstGeom>
          <a:solidFill>
            <a:srgbClr val="E20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11" y="994447"/>
            <a:ext cx="1565107" cy="78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27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994448"/>
            <a:ext cx="10515600" cy="599486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10" name="Pravokotnik 9"/>
          <p:cNvSpPr/>
          <p:nvPr/>
        </p:nvSpPr>
        <p:spPr>
          <a:xfrm>
            <a:off x="0" y="-12737"/>
            <a:ext cx="12192000" cy="782758"/>
          </a:xfrm>
          <a:prstGeom prst="rect">
            <a:avLst/>
          </a:prstGeom>
          <a:solidFill>
            <a:srgbClr val="E20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11" y="994447"/>
            <a:ext cx="1565107" cy="78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65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994447"/>
            <a:ext cx="10515600" cy="696241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6" name="Pravokotnik 5"/>
          <p:cNvSpPr/>
          <p:nvPr/>
        </p:nvSpPr>
        <p:spPr>
          <a:xfrm>
            <a:off x="0" y="-12737"/>
            <a:ext cx="12192000" cy="782758"/>
          </a:xfrm>
          <a:prstGeom prst="rect">
            <a:avLst/>
          </a:prstGeom>
          <a:solidFill>
            <a:srgbClr val="E20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11" y="994447"/>
            <a:ext cx="1565107" cy="78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29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0" y="-12737"/>
            <a:ext cx="12192000" cy="782758"/>
          </a:xfrm>
          <a:prstGeom prst="rect">
            <a:avLst/>
          </a:prstGeom>
          <a:solidFill>
            <a:srgbClr val="E20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11" y="994447"/>
            <a:ext cx="1565107" cy="78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5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994446"/>
            <a:ext cx="3932237" cy="106295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94446"/>
            <a:ext cx="6172200" cy="48666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Pravokotnik 7"/>
          <p:cNvSpPr/>
          <p:nvPr/>
        </p:nvSpPr>
        <p:spPr>
          <a:xfrm>
            <a:off x="0" y="-12737"/>
            <a:ext cx="12192000" cy="782758"/>
          </a:xfrm>
          <a:prstGeom prst="rect">
            <a:avLst/>
          </a:prstGeom>
          <a:solidFill>
            <a:srgbClr val="E20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11" y="994447"/>
            <a:ext cx="1565107" cy="78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75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994447"/>
            <a:ext cx="10515600" cy="696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7" name="Pravokotnik 6"/>
          <p:cNvSpPr/>
          <p:nvPr/>
        </p:nvSpPr>
        <p:spPr>
          <a:xfrm>
            <a:off x="0" y="-12737"/>
            <a:ext cx="12192000" cy="782758"/>
          </a:xfrm>
          <a:prstGeom prst="rect">
            <a:avLst/>
          </a:prstGeom>
          <a:solidFill>
            <a:srgbClr val="E200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11" y="858129"/>
            <a:ext cx="1837743" cy="918872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9670" y="945823"/>
            <a:ext cx="542223" cy="561743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3602"/>
            <a:ext cx="2583403" cy="176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87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2012694"/>
            <a:ext cx="9144000" cy="3378290"/>
          </a:xfrm>
        </p:spPr>
        <p:txBody>
          <a:bodyPr>
            <a:noAutofit/>
          </a:bodyPr>
          <a:lstStyle/>
          <a:p>
            <a:r>
              <a:rPr lang="sl-SI" sz="5400" dirty="0">
                <a:latin typeface="Calibri" panose="020F0502020204030204" pitchFamily="34" charset="0"/>
                <a:cs typeface="Calibri" panose="020F0502020204030204" pitchFamily="34" charset="0"/>
              </a:rPr>
              <a:t>KORAKI PRODAJE POSLOVNIH DELEŽEV DRUŽBE</a:t>
            </a:r>
            <a:br>
              <a:rPr lang="sl-SI" sz="5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sl-SI" sz="5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5400" dirty="0">
                <a:latin typeface="Calibri" panose="020F0502020204030204" pitchFamily="34" charset="0"/>
                <a:cs typeface="Calibri" panose="020F0502020204030204" pitchFamily="34" charset="0"/>
              </a:rPr>
              <a:t>FARMADENT </a:t>
            </a:r>
            <a:r>
              <a:rPr lang="sl-S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d.o.o</a:t>
            </a:r>
            <a:r>
              <a:rPr lang="sl-SI" sz="5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725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2012694"/>
            <a:ext cx="9144000" cy="4229080"/>
          </a:xfrm>
        </p:spPr>
        <p:txBody>
          <a:bodyPr>
            <a:noAutofit/>
          </a:bodyPr>
          <a:lstStyle/>
          <a:p>
            <a: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  <a:t>1. Sprejem proračunov občin solastnic za leto 2021 (mestni/občinski sveti)</a:t>
            </a:r>
            <a:b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  <a:t>2. Imenovanje skupne komisije za vodenje postopka prodaje družbe (župani)</a:t>
            </a:r>
            <a:b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  <a:t>3. Potrditev posameznega programa prodaje družbe (v obravnavi)</a:t>
            </a:r>
          </a:p>
        </p:txBody>
      </p:sp>
    </p:spTree>
    <p:extLst>
      <p:ext uri="{BB962C8B-B14F-4D97-AF65-F5344CB8AC3E}">
        <p14:creationId xmlns:p14="http://schemas.microsoft.com/office/powerpoint/2010/main" val="151000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2012694"/>
            <a:ext cx="9144000" cy="4213177"/>
          </a:xfrm>
        </p:spPr>
        <p:txBody>
          <a:bodyPr>
            <a:noAutofit/>
          </a:bodyPr>
          <a:lstStyle/>
          <a:p>
            <a: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  <a:t>4. Objava poziva za javno zbiranje ponudb (komisija)</a:t>
            </a:r>
            <a:b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  <a:t>5. Prejem </a:t>
            </a:r>
            <a:r>
              <a:rPr lang="sl-SI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nezavezujočih</a:t>
            </a:r>
            <a: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  <a:t> ponudb (ponudniki) + skrbni pregledi</a:t>
            </a:r>
            <a:b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  <a:t>6. Prejem zavezujočih ponudb (ponudniki)</a:t>
            </a:r>
            <a:b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  <a:t>+ pogajanja</a:t>
            </a:r>
            <a:endParaRPr lang="sl-SI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31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2012694"/>
            <a:ext cx="9144000" cy="4229080"/>
          </a:xfrm>
        </p:spPr>
        <p:txBody>
          <a:bodyPr>
            <a:noAutofit/>
          </a:bodyPr>
          <a:lstStyle/>
          <a:p>
            <a: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  <a:t>7. Poročilo skupne komisije s predlogom izbire najugodnejšega ponudnika (komisija)</a:t>
            </a:r>
            <a:b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  <a:t>8. Končna odločitev o prodaji družbe</a:t>
            </a:r>
            <a:b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  <a:t>(mestni/občinski sveti)</a:t>
            </a:r>
            <a:b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  <a:t>9. Sklenitev pogodbe o prodaji družbe</a:t>
            </a:r>
            <a:b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3800" dirty="0">
                <a:latin typeface="Calibri" panose="020F0502020204030204" pitchFamily="34" charset="0"/>
                <a:cs typeface="Calibri" panose="020F0502020204030204" pitchFamily="34" charset="0"/>
              </a:rPr>
              <a:t>(župani)</a:t>
            </a:r>
            <a:endParaRPr lang="sl-SI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12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2012694"/>
            <a:ext cx="9144000" cy="3378290"/>
          </a:xfrm>
        </p:spPr>
        <p:txBody>
          <a:bodyPr>
            <a:noAutofit/>
          </a:bodyPr>
          <a:lstStyle/>
          <a:p>
            <a:r>
              <a:rPr lang="sl-SI" sz="5400" dirty="0">
                <a:latin typeface="Calibri" panose="020F0502020204030204" pitchFamily="34" charset="0"/>
                <a:cs typeface="Calibri" panose="020F0502020204030204" pitchFamily="34" charset="0"/>
              </a:rPr>
              <a:t>KORAKI PRODAJE POSLOVNIH DELEŽEV DRUŽBE</a:t>
            </a:r>
            <a:br>
              <a:rPr lang="sl-SI" sz="5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sl-SI" sz="5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5400" dirty="0">
                <a:latin typeface="Calibri" panose="020F0502020204030204" pitchFamily="34" charset="0"/>
                <a:cs typeface="Calibri" panose="020F0502020204030204" pitchFamily="34" charset="0"/>
              </a:rPr>
              <a:t>FARMADENT </a:t>
            </a:r>
            <a:r>
              <a:rPr lang="sl-SI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d.o.o</a:t>
            </a:r>
            <a:r>
              <a:rPr lang="sl-SI" sz="5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761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MOM_predstavitev_final">
  <a:themeElements>
    <a:clrScheme name="Po meri 3">
      <a:dk1>
        <a:srgbClr val="151414"/>
      </a:dk1>
      <a:lt1>
        <a:sysClr val="window" lastClr="FFFFFF"/>
      </a:lt1>
      <a:dk2>
        <a:srgbClr val="A60808"/>
      </a:dk2>
      <a:lt2>
        <a:srgbClr val="E7E6E6"/>
      </a:lt2>
      <a:accent1>
        <a:srgbClr val="FF0000"/>
      </a:accent1>
      <a:accent2>
        <a:srgbClr val="C00000"/>
      </a:accent2>
      <a:accent3>
        <a:srgbClr val="A5A5A5"/>
      </a:accent3>
      <a:accent4>
        <a:srgbClr val="F3230D"/>
      </a:accent4>
      <a:accent5>
        <a:srgbClr val="AEABAB"/>
      </a:accent5>
      <a:accent6>
        <a:srgbClr val="D0CECE"/>
      </a:accent6>
      <a:hlink>
        <a:srgbClr val="5B9BD5"/>
      </a:hlink>
      <a:folHlink>
        <a:srgbClr val="C55A1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M_predstavitev_final" id="{15F7D75C-3200-4BF6-AEB4-9EEBC6B4DA64}" vid="{8475E689-73F8-4AC2-AD3C-3A6577F9B369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MOM_predstavitev_final</Template>
  <TotalTime>75</TotalTime>
  <Words>150</Words>
  <Application>Microsoft Office PowerPoint</Application>
  <PresentationFormat>Širokozaslonsko</PresentationFormat>
  <Paragraphs>5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8" baseType="lpstr">
      <vt:lpstr>Arial</vt:lpstr>
      <vt:lpstr>Calibri</vt:lpstr>
      <vt:lpstr>MOM_predstavitev_final</vt:lpstr>
      <vt:lpstr>KORAKI PRODAJE POSLOVNIH DELEŽEV DRUŽBE  FARMADENT d.o.o.</vt:lpstr>
      <vt:lpstr>1. Sprejem proračunov občin solastnic za leto 2021 (mestni/občinski sveti)  2. Imenovanje skupne komisije za vodenje postopka prodaje družbe (župani)  3. Potrditev posameznega programa prodaje družbe (v obravnavi)</vt:lpstr>
      <vt:lpstr>4. Objava poziva za javno zbiranje ponudb (komisija)  5. Prejem nezavezujočih ponudb (ponudniki) + skrbni pregledi  6. Prejem zavezujočih ponudb (ponudniki) + pogajanja</vt:lpstr>
      <vt:lpstr>7. Poročilo skupne komisije s predlogom izbire najugodnejšega ponudnika (komisija)  8. Končna odločitev o prodaji družbe (mestni/občinski sveti)  9. Sklenitev pogodbe o prodaji družbe (župani)</vt:lpstr>
      <vt:lpstr>KORAKI PRODAJE POSLOVNIH DELEŽEV DRUŽBE  FARMADENT d.o.o.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Metka Meglič</dc:creator>
  <cp:lastModifiedBy>Metka Meglič</cp:lastModifiedBy>
  <cp:revision>12</cp:revision>
  <dcterms:created xsi:type="dcterms:W3CDTF">2019-02-14T09:05:42Z</dcterms:created>
  <dcterms:modified xsi:type="dcterms:W3CDTF">2021-05-13T12:17:31Z</dcterms:modified>
</cp:coreProperties>
</file>